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0" r:id="rId6"/>
    <p:sldId id="269" r:id="rId7"/>
    <p:sldId id="261" r:id="rId8"/>
    <p:sldId id="264" r:id="rId9"/>
    <p:sldId id="262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506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09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92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8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600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55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18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33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42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52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4CD84F-9CFA-4836-88B0-9D9B8FF37A77}" type="datetimeFigureOut">
              <a:rPr lang="zh-TW" altLang="en-US" smtClean="0"/>
              <a:t>2021/7/1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AF1546-E3B8-466B-A5E5-83C111B099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5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97B69-DBB0-44E0-8C0F-1A51F1650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車牌辨識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D2C73E-9926-4DB6-9D75-5AAF56999D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109-2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嵌入式影像處理 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期中報告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B10000-1C4A-48F7-AA10-26B45782EA31}"/>
              </a:ext>
            </a:extLst>
          </p:cNvPr>
          <p:cNvSpPr/>
          <p:nvPr/>
        </p:nvSpPr>
        <p:spPr>
          <a:xfrm>
            <a:off x="5880847" y="50271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4738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陳朝烈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組員名單：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4738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電子工程系碩一甲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F109112131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王上瑀</a:t>
            </a:r>
          </a:p>
        </p:txBody>
      </p:sp>
    </p:spTree>
    <p:extLst>
      <p:ext uri="{BB962C8B-B14F-4D97-AF65-F5344CB8AC3E}">
        <p14:creationId xmlns:p14="http://schemas.microsoft.com/office/powerpoint/2010/main" val="222785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40E9E-EB28-49D1-9A6F-CFF9C891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畸變校正</a:t>
            </a:r>
          </a:p>
        </p:txBody>
      </p:sp>
      <p:pic>
        <p:nvPicPr>
          <p:cNvPr id="9" name="內容版面配置區 8" descr="一張含有 汽車, 運輸, 停車 的圖片&#10;&#10;自動產生的描述">
            <a:extLst>
              <a:ext uri="{FF2B5EF4-FFF2-40B4-BE49-F238E27FC236}">
                <a16:creationId xmlns:a16="http://schemas.microsoft.com/office/drawing/2014/main" id="{63F7C274-6BE0-48B9-AAE2-5C8BF2EF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3" y="1903413"/>
            <a:ext cx="3212517" cy="4022725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EC74198-164B-4DCB-9E03-C59D38EF5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903412"/>
            <a:ext cx="3638550" cy="4022725"/>
          </a:xfrm>
          <a:prstGeom prst="rect">
            <a:avLst/>
          </a:prstGeom>
        </p:spPr>
      </p:pic>
      <p:pic>
        <p:nvPicPr>
          <p:cNvPr id="13" name="圖片 12" descr="一張含有 文字, 標誌, 紅色, 黑色 的圖片&#10;&#10;自動產生的描述">
            <a:extLst>
              <a:ext uri="{FF2B5EF4-FFF2-40B4-BE49-F238E27FC236}">
                <a16:creationId xmlns:a16="http://schemas.microsoft.com/office/drawing/2014/main" id="{CA46A2C0-7D5C-4333-8679-87ECBD01A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50" y="2817421"/>
            <a:ext cx="426757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5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建築物, 汽車, 運輸 的圖片&#10;&#10;自動產生的描述">
            <a:extLst>
              <a:ext uri="{FF2B5EF4-FFF2-40B4-BE49-F238E27FC236}">
                <a16:creationId xmlns:a16="http://schemas.microsoft.com/office/drawing/2014/main" id="{D5D1CC86-DF1C-4B21-B498-66D252116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2247899"/>
            <a:ext cx="2746376" cy="3476625"/>
          </a:xfrm>
        </p:spPr>
      </p:pic>
      <p:pic>
        <p:nvPicPr>
          <p:cNvPr id="7" name="圖片 6" descr="一張含有 文字, 運輸, 汽車, 公車 的圖片&#10;&#10;自動產生的描述">
            <a:extLst>
              <a:ext uri="{FF2B5EF4-FFF2-40B4-BE49-F238E27FC236}">
                <a16:creationId xmlns:a16="http://schemas.microsoft.com/office/drawing/2014/main" id="{4A5267E7-C9FD-44A1-A1D9-445930412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6" y="2247899"/>
            <a:ext cx="2962275" cy="34766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460D3AB-3E88-4C07-B3B6-4DB8BAAE7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7899"/>
            <a:ext cx="3090178" cy="34766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C54F50-8593-42C0-A1DC-3A57DE85F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032686"/>
            <a:ext cx="2828925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9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733E6-F2EA-4499-A52B-C2CB72E6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875" y="3209365"/>
            <a:ext cx="1816249" cy="921572"/>
          </a:xfrm>
        </p:spPr>
        <p:txBody>
          <a:bodyPr/>
          <a:lstStyle/>
          <a:p>
            <a:pPr algn="ctr"/>
            <a:r>
              <a:rPr lang="en-US" altLang="zh-TW" dirty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824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D86F67-D3CB-461C-9F0C-06DD51285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需求</a:t>
            </a:r>
            <a:r>
              <a:rPr lang="en-US" altLang="zh-TW" sz="3200" dirty="0"/>
              <a:t>(</a:t>
            </a:r>
            <a:r>
              <a:rPr lang="zh-TW" altLang="en-US" sz="3200" dirty="0"/>
              <a:t>含情境</a:t>
            </a:r>
            <a:r>
              <a:rPr lang="en-US" altLang="zh-TW" sz="3200" dirty="0"/>
              <a:t>)</a:t>
            </a:r>
            <a:r>
              <a:rPr lang="zh-TW" altLang="en-US" sz="3200" dirty="0"/>
              <a:t>、分析</a:t>
            </a:r>
            <a:r>
              <a:rPr lang="en-US" altLang="zh-TW" sz="3200" dirty="0"/>
              <a:t>(breakdown</a:t>
            </a:r>
            <a:r>
              <a:rPr lang="zh-TW" altLang="en-US" sz="3200" dirty="0"/>
              <a:t>系統切至小方塊</a:t>
            </a:r>
            <a:r>
              <a:rPr lang="en-US" altLang="zh-TW" sz="3200" dirty="0"/>
              <a:t>)</a:t>
            </a:r>
            <a:r>
              <a:rPr lang="zh-TW" altLang="en-US" sz="3200" dirty="0"/>
              <a:t>、設計</a:t>
            </a:r>
            <a:r>
              <a:rPr lang="en-US" altLang="zh-TW" sz="3200" dirty="0"/>
              <a:t>(</a:t>
            </a:r>
            <a:r>
              <a:rPr lang="zh-TW" altLang="en-US" sz="3200" dirty="0"/>
              <a:t>含架構圖、系統方塊</a:t>
            </a:r>
            <a:r>
              <a:rPr lang="en-US" altLang="zh-TW" sz="3200" dirty="0"/>
              <a:t>API</a:t>
            </a:r>
            <a:r>
              <a:rPr lang="zh-TW" altLang="en-US" sz="3200" dirty="0"/>
              <a:t>定義、小方塊之間的輸入輸出關係</a:t>
            </a:r>
            <a:r>
              <a:rPr lang="en-US" altLang="zh-TW" sz="3200" dirty="0"/>
              <a:t>)</a:t>
            </a:r>
            <a:r>
              <a:rPr lang="zh-TW" altLang="en-US" sz="3200" dirty="0"/>
              <a:t>的文件</a:t>
            </a:r>
          </a:p>
        </p:txBody>
      </p:sp>
    </p:spTree>
    <p:extLst>
      <p:ext uri="{BB962C8B-B14F-4D97-AF65-F5344CB8AC3E}">
        <p14:creationId xmlns:p14="http://schemas.microsoft.com/office/powerpoint/2010/main" val="31692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C0D893A-01CF-44ED-8D85-BA3D365D9AFE}"/>
              </a:ext>
            </a:extLst>
          </p:cNvPr>
          <p:cNvSpPr/>
          <p:nvPr/>
        </p:nvSpPr>
        <p:spPr>
          <a:xfrm>
            <a:off x="1183341" y="2111846"/>
            <a:ext cx="2832847" cy="207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b="1" dirty="0"/>
          </a:p>
          <a:p>
            <a:r>
              <a:rPr lang="zh-TW" altLang="en-US" sz="2400" b="1" dirty="0"/>
              <a:t>功能需求</a:t>
            </a:r>
            <a:endParaRPr lang="en-US" altLang="zh-TW" sz="2400" b="1" dirty="0"/>
          </a:p>
          <a:p>
            <a:r>
              <a:rPr lang="zh-TW" altLang="en-US" sz="2400" b="1" dirty="0"/>
              <a:t>成功解析車牌號碼</a:t>
            </a:r>
          </a:p>
          <a:p>
            <a:pPr algn="ctr"/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520C47D-084C-4152-A9E9-BADE8B737736}"/>
              </a:ext>
            </a:extLst>
          </p:cNvPr>
          <p:cNvSpPr/>
          <p:nvPr/>
        </p:nvSpPr>
        <p:spPr>
          <a:xfrm>
            <a:off x="7888942" y="2111846"/>
            <a:ext cx="3312368" cy="207467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/>
              <a:t>硬體需求</a:t>
            </a:r>
            <a:endParaRPr lang="en-US" altLang="zh-TW" sz="2400" b="1" dirty="0"/>
          </a:p>
          <a:p>
            <a:r>
              <a:rPr lang="zh-TW" altLang="en-US" sz="2400" b="1" dirty="0"/>
              <a:t>電腦</a:t>
            </a:r>
            <a:r>
              <a:rPr lang="en-US" altLang="zh-TW" sz="2400" b="1" dirty="0"/>
              <a:t>	</a:t>
            </a:r>
            <a:endParaRPr lang="zh-TW" altLang="en-US" sz="2400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DB4FE3F-3108-4FAE-8162-0E7DBB6FC36C}"/>
              </a:ext>
            </a:extLst>
          </p:cNvPr>
          <p:cNvSpPr/>
          <p:nvPr/>
        </p:nvSpPr>
        <p:spPr>
          <a:xfrm>
            <a:off x="4465567" y="2111846"/>
            <a:ext cx="2973996" cy="2074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b="1" dirty="0"/>
          </a:p>
          <a:p>
            <a:r>
              <a:rPr lang="zh-TW" altLang="en-US" sz="2400" b="1" dirty="0"/>
              <a:t>軟體需求</a:t>
            </a:r>
            <a:endParaRPr lang="en-US" altLang="zh-TW" sz="2400" b="1" dirty="0"/>
          </a:p>
          <a:p>
            <a:r>
              <a:rPr lang="en-US" altLang="zh-TW" sz="2400" b="1" dirty="0"/>
              <a:t>OpenCV</a:t>
            </a:r>
          </a:p>
          <a:p>
            <a:r>
              <a:rPr lang="en-US" altLang="zh-TW" sz="2400" b="1" dirty="0"/>
              <a:t>Python</a:t>
            </a:r>
          </a:p>
          <a:p>
            <a:r>
              <a:rPr lang="en-US" altLang="zh-TW" sz="2400" b="1" dirty="0"/>
              <a:t>Spyder	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2873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8EF800-9F50-449A-A9AE-0A3BE15A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9EBA5-D028-4745-BEE5-32739ED765F0}"/>
              </a:ext>
            </a:extLst>
          </p:cNvPr>
          <p:cNvSpPr/>
          <p:nvPr/>
        </p:nvSpPr>
        <p:spPr>
          <a:xfrm>
            <a:off x="1414129" y="1953767"/>
            <a:ext cx="1248890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讀取圖片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B703C1ED-C83A-4207-A001-7DEEE436E20F}"/>
              </a:ext>
            </a:extLst>
          </p:cNvPr>
          <p:cNvSpPr/>
          <p:nvPr/>
        </p:nvSpPr>
        <p:spPr>
          <a:xfrm>
            <a:off x="2932170" y="22358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770ABDB-FA1B-4036-8444-7CD114CDB1A6}"/>
              </a:ext>
            </a:extLst>
          </p:cNvPr>
          <p:cNvSpPr/>
          <p:nvPr/>
        </p:nvSpPr>
        <p:spPr>
          <a:xfrm>
            <a:off x="4177018" y="1953767"/>
            <a:ext cx="1273298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擷取車牌框架</a:t>
            </a:r>
            <a:endParaRPr lang="en-US" altLang="zh-TW" dirty="0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066991EE-4C64-46BA-8417-0ED7C78BC62B}"/>
              </a:ext>
            </a:extLst>
          </p:cNvPr>
          <p:cNvSpPr/>
          <p:nvPr/>
        </p:nvSpPr>
        <p:spPr>
          <a:xfrm>
            <a:off x="5716756" y="22358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8076D77-C83B-4FAF-B057-FC30F8C0E5A5}"/>
              </a:ext>
            </a:extLst>
          </p:cNvPr>
          <p:cNvSpPr/>
          <p:nvPr/>
        </p:nvSpPr>
        <p:spPr>
          <a:xfrm>
            <a:off x="6873368" y="1963898"/>
            <a:ext cx="1230726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判斷車牌區域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6932E83-0457-4319-BBEA-0E4DBE4C73EA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813667" y="3012769"/>
            <a:ext cx="8966" cy="53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3623319-4D18-4017-9833-2288F291E6CB}"/>
              </a:ext>
            </a:extLst>
          </p:cNvPr>
          <p:cNvSpPr/>
          <p:nvPr/>
        </p:nvSpPr>
        <p:spPr>
          <a:xfrm>
            <a:off x="4177018" y="3547336"/>
            <a:ext cx="1273298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ROI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F26D0DD-6A40-4C40-9C42-53E18853C367}"/>
              </a:ext>
            </a:extLst>
          </p:cNvPr>
          <p:cNvSpPr/>
          <p:nvPr/>
        </p:nvSpPr>
        <p:spPr>
          <a:xfrm>
            <a:off x="4177018" y="5130773"/>
            <a:ext cx="1273298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檢測長方形</a:t>
            </a:r>
            <a:endParaRPr lang="en-US" altLang="zh-TW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C54DE20-B5ED-440C-81BB-B9318A275788}"/>
              </a:ext>
            </a:extLst>
          </p:cNvPr>
          <p:cNvCxnSpPr>
            <a:cxnSpLocks/>
          </p:cNvCxnSpPr>
          <p:nvPr/>
        </p:nvCxnSpPr>
        <p:spPr>
          <a:xfrm flipH="1">
            <a:off x="4804701" y="4596207"/>
            <a:ext cx="8966" cy="53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17BF832-36FE-4FB2-A5A9-C1789871CE2D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488731" y="3012769"/>
            <a:ext cx="8966" cy="53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9EBDE80-1704-4F4B-A11D-A538BB0A6ACE}"/>
              </a:ext>
            </a:extLst>
          </p:cNvPr>
          <p:cNvSpPr/>
          <p:nvPr/>
        </p:nvSpPr>
        <p:spPr>
          <a:xfrm>
            <a:off x="6873368" y="3547336"/>
            <a:ext cx="1230726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sobel</a:t>
            </a:r>
            <a:endParaRPr lang="en-US" altLang="zh-TW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57852AA-ED20-43E7-9415-39EB3841774A}"/>
              </a:ext>
            </a:extLst>
          </p:cNvPr>
          <p:cNvSpPr/>
          <p:nvPr/>
        </p:nvSpPr>
        <p:spPr>
          <a:xfrm>
            <a:off x="6873368" y="5130773"/>
            <a:ext cx="1230726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字母和數字</a:t>
            </a:r>
            <a:endParaRPr lang="en-US" altLang="zh-TW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C7DD404-9D2F-4808-9602-84C3A35CB9B6}"/>
              </a:ext>
            </a:extLst>
          </p:cNvPr>
          <p:cNvCxnSpPr>
            <a:cxnSpLocks/>
          </p:cNvCxnSpPr>
          <p:nvPr/>
        </p:nvCxnSpPr>
        <p:spPr>
          <a:xfrm flipH="1">
            <a:off x="7479765" y="4596207"/>
            <a:ext cx="8966" cy="53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F3DD6D9-3CE7-4FA3-801E-8F7FEA53E9C5}"/>
              </a:ext>
            </a:extLst>
          </p:cNvPr>
          <p:cNvSpPr/>
          <p:nvPr/>
        </p:nvSpPr>
        <p:spPr>
          <a:xfrm>
            <a:off x="8406168" y="22358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2BE904F-9319-40EB-BDE1-8525BEA2C70E}"/>
              </a:ext>
            </a:extLst>
          </p:cNvPr>
          <p:cNvSpPr/>
          <p:nvPr/>
        </p:nvSpPr>
        <p:spPr>
          <a:xfrm>
            <a:off x="9686650" y="1953766"/>
            <a:ext cx="1230726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字元分割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0DA1791-D1B5-4D7B-AB8C-840F34514F5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10302013" y="3002637"/>
            <a:ext cx="8966" cy="53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4F6BB295-12F6-4727-9012-2286F292AB01}"/>
              </a:ext>
            </a:extLst>
          </p:cNvPr>
          <p:cNvSpPr/>
          <p:nvPr/>
        </p:nvSpPr>
        <p:spPr>
          <a:xfrm>
            <a:off x="9686650" y="3537204"/>
            <a:ext cx="1230726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畫素直方圖</a:t>
            </a:r>
            <a:endParaRPr lang="en-US" altLang="zh-TW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6CB78753-D6F7-4E11-ABB3-F0F6F437BCB6}"/>
              </a:ext>
            </a:extLst>
          </p:cNvPr>
          <p:cNvSpPr/>
          <p:nvPr/>
        </p:nvSpPr>
        <p:spPr>
          <a:xfrm>
            <a:off x="9686650" y="5120641"/>
            <a:ext cx="1230726" cy="10488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分解字元</a:t>
            </a:r>
            <a:endParaRPr lang="en-US" altLang="zh-TW" dirty="0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D1C192B-D3F5-4A42-AEBD-1887A0F850DA}"/>
              </a:ext>
            </a:extLst>
          </p:cNvPr>
          <p:cNvCxnSpPr>
            <a:cxnSpLocks/>
          </p:cNvCxnSpPr>
          <p:nvPr/>
        </p:nvCxnSpPr>
        <p:spPr>
          <a:xfrm flipH="1">
            <a:off x="10293047" y="4586075"/>
            <a:ext cx="8966" cy="53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5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8A6C2-0BE9-488A-94B1-9C9F0670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964BED6-ADE6-4308-A1AB-7A46248F7F0F}"/>
              </a:ext>
            </a:extLst>
          </p:cNvPr>
          <p:cNvSpPr/>
          <p:nvPr/>
        </p:nvSpPr>
        <p:spPr>
          <a:xfrm>
            <a:off x="1803483" y="2053011"/>
            <a:ext cx="1147930" cy="7485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讀取車子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C8C03E5-8E2E-4D81-9C8F-42EA842F62FE}"/>
              </a:ext>
            </a:extLst>
          </p:cNvPr>
          <p:cNvSpPr/>
          <p:nvPr/>
        </p:nvSpPr>
        <p:spPr>
          <a:xfrm>
            <a:off x="4389782" y="2053011"/>
            <a:ext cx="1136296" cy="7485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灰階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FD37777-BCF1-45D6-9789-7FB600C9C350}"/>
              </a:ext>
            </a:extLst>
          </p:cNvPr>
          <p:cNvSpPr/>
          <p:nvPr/>
        </p:nvSpPr>
        <p:spPr>
          <a:xfrm>
            <a:off x="1828155" y="3043923"/>
            <a:ext cx="1136296" cy="7485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判斷車牌區域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84A71F7-2F0E-4F8E-8D84-9FED62F6A6BB}"/>
              </a:ext>
            </a:extLst>
          </p:cNvPr>
          <p:cNvSpPr/>
          <p:nvPr/>
        </p:nvSpPr>
        <p:spPr>
          <a:xfrm>
            <a:off x="4404543" y="3043923"/>
            <a:ext cx="1136296" cy="82699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迴圈找到所有的輪廓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F5ED123-DA30-4264-BE8D-4F73DE041F1F}"/>
              </a:ext>
            </a:extLst>
          </p:cNvPr>
          <p:cNvSpPr/>
          <p:nvPr/>
        </p:nvSpPr>
        <p:spPr>
          <a:xfrm>
            <a:off x="6959301" y="3054725"/>
            <a:ext cx="1136296" cy="7485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閉操作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17E44528-A8B9-450F-A11C-CEDFDD4AB53C}"/>
              </a:ext>
            </a:extLst>
          </p:cNvPr>
          <p:cNvSpPr/>
          <p:nvPr/>
        </p:nvSpPr>
        <p:spPr>
          <a:xfrm>
            <a:off x="3263016" y="21849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90F625D-4AFF-4A22-9FB1-CF1FDD821CA0}"/>
              </a:ext>
            </a:extLst>
          </p:cNvPr>
          <p:cNvSpPr/>
          <p:nvPr/>
        </p:nvSpPr>
        <p:spPr>
          <a:xfrm rot="10800000">
            <a:off x="3262745" y="315486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26CACBAB-9110-46EB-9B5C-82760C001510}"/>
              </a:ext>
            </a:extLst>
          </p:cNvPr>
          <p:cNvSpPr/>
          <p:nvPr/>
        </p:nvSpPr>
        <p:spPr>
          <a:xfrm>
            <a:off x="5786023" y="21849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9E8BB9F4-57F1-4906-86BE-51BFF990182E}"/>
              </a:ext>
            </a:extLst>
          </p:cNvPr>
          <p:cNvSpPr/>
          <p:nvPr/>
        </p:nvSpPr>
        <p:spPr>
          <a:xfrm rot="10800000">
            <a:off x="5781579" y="315486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弧形左彎 17">
            <a:extLst>
              <a:ext uri="{FF2B5EF4-FFF2-40B4-BE49-F238E27FC236}">
                <a16:creationId xmlns:a16="http://schemas.microsoft.com/office/drawing/2014/main" id="{8A29029C-0386-4E17-B8FF-EB81335BFF72}"/>
              </a:ext>
            </a:extLst>
          </p:cNvPr>
          <p:cNvSpPr/>
          <p:nvPr/>
        </p:nvSpPr>
        <p:spPr>
          <a:xfrm>
            <a:off x="10772319" y="2435847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0947C4E-67E4-4F7A-AE16-757FB495560E}"/>
              </a:ext>
            </a:extLst>
          </p:cNvPr>
          <p:cNvSpPr/>
          <p:nvPr/>
        </p:nvSpPr>
        <p:spPr>
          <a:xfrm>
            <a:off x="1828155" y="4034835"/>
            <a:ext cx="1136296" cy="7485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讀取車牌</a:t>
            </a: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19230BE-D6FD-4B27-BAF3-4C64360FC79A}"/>
              </a:ext>
            </a:extLst>
          </p:cNvPr>
          <p:cNvSpPr/>
          <p:nvPr/>
        </p:nvSpPr>
        <p:spPr>
          <a:xfrm>
            <a:off x="3262745" y="41667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7F5EB7D-0F89-4BEB-A41B-270C1957B4B7}"/>
              </a:ext>
            </a:extLst>
          </p:cNvPr>
          <p:cNvSpPr/>
          <p:nvPr/>
        </p:nvSpPr>
        <p:spPr>
          <a:xfrm>
            <a:off x="4404543" y="4108124"/>
            <a:ext cx="1136296" cy="7485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灰階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1AD8763-822A-475F-8F37-9458378E95B8}"/>
              </a:ext>
            </a:extLst>
          </p:cNvPr>
          <p:cNvSpPr/>
          <p:nvPr/>
        </p:nvSpPr>
        <p:spPr>
          <a:xfrm>
            <a:off x="6959301" y="2061572"/>
            <a:ext cx="1136296" cy="7485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高斯模糊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5B4F3B4-B8E6-4F51-8687-8690F4629598}"/>
              </a:ext>
            </a:extLst>
          </p:cNvPr>
          <p:cNvSpPr/>
          <p:nvPr/>
        </p:nvSpPr>
        <p:spPr>
          <a:xfrm>
            <a:off x="9472633" y="2053011"/>
            <a:ext cx="1136296" cy="7485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/>
              <a:t>sobel</a:t>
            </a:r>
            <a:endParaRPr lang="zh-TW" altLang="en-US" b="1" dirty="0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E42933EB-96E2-4C52-95B2-43945803CC06}"/>
              </a:ext>
            </a:extLst>
          </p:cNvPr>
          <p:cNvSpPr/>
          <p:nvPr/>
        </p:nvSpPr>
        <p:spPr>
          <a:xfrm>
            <a:off x="8294911" y="219353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5830C543-DE6D-489D-B84E-2E91F0C6A51B}"/>
              </a:ext>
            </a:extLst>
          </p:cNvPr>
          <p:cNvSpPr/>
          <p:nvPr/>
        </p:nvSpPr>
        <p:spPr>
          <a:xfrm>
            <a:off x="9472633" y="3054725"/>
            <a:ext cx="1136296" cy="7485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二值化</a:t>
            </a: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2D1C4FF9-B98D-4228-97EC-E26E4D67337D}"/>
              </a:ext>
            </a:extLst>
          </p:cNvPr>
          <p:cNvSpPr/>
          <p:nvPr/>
        </p:nvSpPr>
        <p:spPr>
          <a:xfrm rot="10800000">
            <a:off x="8294911" y="313433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F71D3A29-DD23-4AFC-8DCB-05A8FB1B056D}"/>
              </a:ext>
            </a:extLst>
          </p:cNvPr>
          <p:cNvSpPr/>
          <p:nvPr/>
        </p:nvSpPr>
        <p:spPr>
          <a:xfrm>
            <a:off x="5781579" y="41667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DE1A5E35-5BDD-4E40-BD73-E54D73AD7339}"/>
              </a:ext>
            </a:extLst>
          </p:cNvPr>
          <p:cNvSpPr/>
          <p:nvPr/>
        </p:nvSpPr>
        <p:spPr>
          <a:xfrm>
            <a:off x="6959301" y="4106599"/>
            <a:ext cx="1136296" cy="7485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二值化</a:t>
            </a: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3516A85A-9582-4A68-BE1F-BBCE3728754A}"/>
              </a:ext>
            </a:extLst>
          </p:cNvPr>
          <p:cNvSpPr/>
          <p:nvPr/>
        </p:nvSpPr>
        <p:spPr>
          <a:xfrm>
            <a:off x="8298107" y="41667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04C9D86C-8B93-46C5-A232-24407B75A688}"/>
              </a:ext>
            </a:extLst>
          </p:cNvPr>
          <p:cNvSpPr/>
          <p:nvPr/>
        </p:nvSpPr>
        <p:spPr>
          <a:xfrm>
            <a:off x="9479025" y="4106599"/>
            <a:ext cx="1136296" cy="7485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分割字元</a:t>
            </a:r>
          </a:p>
        </p:txBody>
      </p:sp>
      <p:sp>
        <p:nvSpPr>
          <p:cNvPr id="35" name="箭號: 弧形左彎 34">
            <a:extLst>
              <a:ext uri="{FF2B5EF4-FFF2-40B4-BE49-F238E27FC236}">
                <a16:creationId xmlns:a16="http://schemas.microsoft.com/office/drawing/2014/main" id="{F1B8EADA-A8E6-4E19-AE3C-50407CCC8528}"/>
              </a:ext>
            </a:extLst>
          </p:cNvPr>
          <p:cNvSpPr/>
          <p:nvPr/>
        </p:nvSpPr>
        <p:spPr>
          <a:xfrm>
            <a:off x="10817831" y="4409110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83694CE2-8315-4F3A-8F48-0D4CE4927F2C}"/>
              </a:ext>
            </a:extLst>
          </p:cNvPr>
          <p:cNvSpPr/>
          <p:nvPr/>
        </p:nvSpPr>
        <p:spPr>
          <a:xfrm>
            <a:off x="9479025" y="5108313"/>
            <a:ext cx="1136296" cy="7485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分割影像</a:t>
            </a:r>
          </a:p>
        </p:txBody>
      </p:sp>
    </p:spTree>
    <p:extLst>
      <p:ext uri="{BB962C8B-B14F-4D97-AF65-F5344CB8AC3E}">
        <p14:creationId xmlns:p14="http://schemas.microsoft.com/office/powerpoint/2010/main" val="253289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8CB60-47EE-4823-9815-F1D9CFF4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477" y="3004073"/>
            <a:ext cx="2935045" cy="849854"/>
          </a:xfrm>
        </p:spPr>
        <p:txBody>
          <a:bodyPr/>
          <a:lstStyle/>
          <a:p>
            <a:pPr algn="ctr"/>
            <a:r>
              <a:rPr lang="zh-TW" altLang="en-US" dirty="0"/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47576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23EEAE-DA28-4C9C-86BE-DB7BE668A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18" y="89939"/>
            <a:ext cx="3587564" cy="3201129"/>
          </a:xfrm>
        </p:spPr>
      </p:pic>
      <p:pic>
        <p:nvPicPr>
          <p:cNvPr id="7" name="圖片 6" descr="一張含有 文字, 汽車, 室外 的圖片&#10;&#10;自動產生的描述">
            <a:extLst>
              <a:ext uri="{FF2B5EF4-FFF2-40B4-BE49-F238E27FC236}">
                <a16:creationId xmlns:a16="http://schemas.microsoft.com/office/drawing/2014/main" id="{65741B05-B681-4FBA-8850-5C719CCB3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1" y="275859"/>
            <a:ext cx="3277347" cy="28292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4F09348-28BE-4EE1-B90C-A5EEDD999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782" y="106880"/>
            <a:ext cx="3277347" cy="31841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79F45EB-572F-4BEB-8776-F0A51FADA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1" y="3105150"/>
            <a:ext cx="3587564" cy="320112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8AEB430-AA25-49AD-958F-2EC980AFC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15" y="3198110"/>
            <a:ext cx="3587564" cy="3108170"/>
          </a:xfrm>
          <a:prstGeom prst="rect">
            <a:avLst/>
          </a:prstGeom>
        </p:spPr>
      </p:pic>
      <p:pic>
        <p:nvPicPr>
          <p:cNvPr id="17" name="圖片 16" descr="一張含有 文字, 餐具, 盤 的圖片&#10;&#10;自動產生的描述">
            <a:extLst>
              <a:ext uri="{FF2B5EF4-FFF2-40B4-BE49-F238E27FC236}">
                <a16:creationId xmlns:a16="http://schemas.microsoft.com/office/drawing/2014/main" id="{CEB31644-AAF4-47EB-9ECC-69D47BB2E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80" y="3632319"/>
            <a:ext cx="3587564" cy="21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7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地面, 室外, 街道 的圖片&#10;&#10;自動產生的描述">
            <a:extLst>
              <a:ext uri="{FF2B5EF4-FFF2-40B4-BE49-F238E27FC236}">
                <a16:creationId xmlns:a16="http://schemas.microsoft.com/office/drawing/2014/main" id="{62078CF7-F151-486D-A2CC-E0400BFE4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743075"/>
            <a:ext cx="2184400" cy="184785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17D7D3-1D0D-4637-826C-57672C62C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1652142"/>
            <a:ext cx="2657953" cy="20297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309ED8-D52D-4BD3-A6ED-BD55078B9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54" y="1652141"/>
            <a:ext cx="2657954" cy="2029710"/>
          </a:xfrm>
          <a:prstGeom prst="rect">
            <a:avLst/>
          </a:prstGeom>
        </p:spPr>
      </p:pic>
      <p:pic>
        <p:nvPicPr>
          <p:cNvPr id="11" name="圖片 10" descr="一張含有 文字, 監視器 的圖片&#10;&#10;自動產生的描述">
            <a:extLst>
              <a:ext uri="{FF2B5EF4-FFF2-40B4-BE49-F238E27FC236}">
                <a16:creationId xmlns:a16="http://schemas.microsoft.com/office/drawing/2014/main" id="{E7236446-85CB-4DFC-9060-F96369DF6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07" y="1652140"/>
            <a:ext cx="2422525" cy="20297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7AF036-811F-4386-82D8-A91996690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3" y="3678226"/>
            <a:ext cx="2534128" cy="202971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6C5ABA2-9CF9-4C58-A51E-BE5037151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2" y="3678226"/>
            <a:ext cx="2657952" cy="202970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8179D76-46E5-4942-8508-E862D5935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78225"/>
            <a:ext cx="2572706" cy="202970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EF993FF-ABE4-46E8-B1CD-B47F5F7ECD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07" y="3678224"/>
            <a:ext cx="2422525" cy="20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8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0E06D3-B7D8-4FE4-84AA-E5076F8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字元分割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1C27E7C9-2AA4-4080-8341-CED1CAF1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2" y="1904517"/>
            <a:ext cx="5039378" cy="138601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851B51-9083-498B-A9F4-4AE3DEC8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02" y="1766049"/>
            <a:ext cx="5039378" cy="1662951"/>
          </a:xfrm>
          <a:prstGeom prst="rect">
            <a:avLst/>
          </a:prstGeom>
        </p:spPr>
      </p:pic>
      <p:pic>
        <p:nvPicPr>
          <p:cNvPr id="4" name="圖片 3" descr="一張含有 文字, 餐具, 盤, 廚房電器 的圖片&#10;&#10;自動產生的描述">
            <a:extLst>
              <a:ext uri="{FF2B5EF4-FFF2-40B4-BE49-F238E27FC236}">
                <a16:creationId xmlns:a16="http://schemas.microsoft.com/office/drawing/2014/main" id="{A94D8CE5-C777-4637-8468-232CA6667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4" y="3429000"/>
            <a:ext cx="3248025" cy="1409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E98B6B-CBF1-43A4-A309-B0E41DE49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92" y="3386607"/>
            <a:ext cx="3504602" cy="14507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874942C-C89B-41EC-9ABF-1ECC181E9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18" y="3386606"/>
            <a:ext cx="3718458" cy="1450757"/>
          </a:xfrm>
          <a:prstGeom prst="rect">
            <a:avLst/>
          </a:prstGeom>
        </p:spPr>
      </p:pic>
      <p:pic>
        <p:nvPicPr>
          <p:cNvPr id="12" name="圖片 11" descr="一張含有 文字, 白板 的圖片&#10;&#10;自動產生的描述">
            <a:extLst>
              <a:ext uri="{FF2B5EF4-FFF2-40B4-BE49-F238E27FC236}">
                <a16:creationId xmlns:a16="http://schemas.microsoft.com/office/drawing/2014/main" id="{43686EAE-FC37-417D-877B-F649A9E5E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1" y="4977168"/>
            <a:ext cx="3292167" cy="11950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867930F-AC25-4A8A-BAD7-98A5CD7A3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48" y="4933439"/>
            <a:ext cx="4141143" cy="13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004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8943</TotalTime>
  <Words>139</Words>
  <Application>Microsoft Office PowerPoint</Application>
  <PresentationFormat>寬螢幕</PresentationFormat>
  <Paragraphs>46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微軟正黑體</vt:lpstr>
      <vt:lpstr>Calibri</vt:lpstr>
      <vt:lpstr>Calibri Light</vt:lpstr>
      <vt:lpstr>回顧</vt:lpstr>
      <vt:lpstr>車牌辨識</vt:lpstr>
      <vt:lpstr>PowerPoint 簡報</vt:lpstr>
      <vt:lpstr>PowerPoint 簡報</vt:lpstr>
      <vt:lpstr>分析</vt:lpstr>
      <vt:lpstr>設計</vt:lpstr>
      <vt:lpstr>成果展示</vt:lpstr>
      <vt:lpstr>PowerPoint 簡報</vt:lpstr>
      <vt:lpstr>PowerPoint 簡報</vt:lpstr>
      <vt:lpstr>字元分割</vt:lpstr>
      <vt:lpstr>畸變校正</vt:lpstr>
      <vt:lpstr>PowerPoint 簡報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監視器車牌辨識</dc:title>
  <dc:creator>上瑀 王</dc:creator>
  <cp:lastModifiedBy>上瑀 王</cp:lastModifiedBy>
  <cp:revision>39</cp:revision>
  <dcterms:created xsi:type="dcterms:W3CDTF">2021-04-27T17:26:54Z</dcterms:created>
  <dcterms:modified xsi:type="dcterms:W3CDTF">2021-06-30T19:20:39Z</dcterms:modified>
</cp:coreProperties>
</file>